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3" r:id="rId8"/>
    <p:sldId id="264" r:id="rId9"/>
    <p:sldId id="266" r:id="rId10"/>
    <p:sldId id="262" r:id="rId11"/>
    <p:sldId id="286" r:id="rId12"/>
    <p:sldId id="287" r:id="rId13"/>
    <p:sldId id="289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6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ED76-0526-44B6-AA0A-FB77FE1655B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AA7C-9D77-4A2B-995A-837B87D68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лена\Desktop\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344"/>
            <a:ext cx="9162799" cy="68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26876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Annabelle" panose="03000400000000000000" pitchFamily="66" charset="0"/>
              </a:rPr>
              <a:t>Татьянин день</a:t>
            </a:r>
            <a:endParaRPr lang="ru-RU" sz="8000" b="1" dirty="0">
              <a:solidFill>
                <a:srgbClr val="FF0000"/>
              </a:solidFill>
              <a:latin typeface="Annabelle" panose="03000400000000000000" pitchFamily="66" charset="0"/>
            </a:endParaRPr>
          </a:p>
        </p:txBody>
      </p:sp>
      <p:pic>
        <p:nvPicPr>
          <p:cNvPr id="1026" name="Picture 2" descr="https://avatars.mds.yandex.net/get-pdb/1642325/abd6ffa4-5faf-4dc8-8271-0a520b2e3a18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91793"/>
            <a:ext cx="4464496" cy="3471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305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76672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имя памяти Татьяны был освящен и храм при университете. В Татьянин день в храме проходят богослужения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204864"/>
            <a:ext cx="59912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nnabelle" panose="03000400000000000000" pitchFamily="66" charset="0"/>
                <a:cs typeface="Arabic Typesetting" panose="03020402040406030203" pitchFamily="66" charset="-78"/>
              </a:rPr>
              <a:t>Так волей монарха появился студенческий праздник- Татьянин день и День студентов.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7254" y="6582223"/>
            <a:ext cx="6394813" cy="362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72" name="Picture 4" descr="http://photowords.ru/pics_max/images_3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056784" cy="3743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348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ЗАДАНИЯ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имена, которые начинаются с буквы «Т»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www.culture.ru/storage/images/3570e360014ce66edcdc1dbb0a6a04ca/0c9772e51e13bdd6ffccb03d9008c39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36772"/>
            <a:ext cx="4824536" cy="403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392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0" y="95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Татьян ласково…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s://i.pinimg.com/originals/79/b8/94/79b894c9364b20a7416e561bef15d9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193"/>
            <a:ext cx="462111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0" y="95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Назовите известное стихотворение Агнии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Таню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633" y="5192582"/>
            <a:ext cx="8208912" cy="4975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42" name="Picture 2" descr="https://i.pinimg.com/736x/8b/c3/c2/8bc3c2e4ff9e9b1a0672a0eadaa20c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95" y="1718366"/>
            <a:ext cx="4457597" cy="3922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0256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лена\Desktop\0_752ef_a361374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7089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7776864" cy="306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Татьянин день – это именины всех девочек, девушек, женщин, которые носят имя Татьяна. У каждого человека есть не только день его рождения, но и день именин, то есть день того святого, в честь которого ему дали имя и который является его покровителем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mg2.freepng.ru/20180529/upi/kisspng-desktop-wallpaper-angel-infant-cherub-cute-girls-5b0d080107a5f2.4000220715275806730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58" y="3068960"/>
            <a:ext cx="4606700" cy="35283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349" y="5219835"/>
            <a:ext cx="8460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родилась в древнем Риме, в знатной семье. Её отец был консулом. Он тайно веровал во Христа и воспитал свою дочь в благочестии, научил Священному Писанию. Девушке предстоял блестящий брак и жизнь среди удовольствий, но, отказавшись от замужества и увеселений, она все свои силы отдала Церкви.</a:t>
            </a:r>
          </a:p>
          <a:p>
            <a:endParaRPr lang="ru-RU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418284"/>
            <a:ext cx="3786467" cy="467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07097" y="2131389"/>
            <a:ext cx="3366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в этот день почитает святую мученицу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Татиану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Римскую – раннехристианскую мученицу, подвергшуюся пыткам за веру при императоре Александре в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веке.</a:t>
            </a:r>
          </a:p>
          <a:p>
            <a:endParaRPr lang="ru-RU" sz="16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47654" y="476672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 января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89" y="6058307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5" y="1771811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" y="3095847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99" y="1904944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6" y="4837232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5359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3" y="26925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51" y="3250750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03674"/>
            <a:ext cx="8892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3076" name="Picture 4" descr="http://nevsky.prihod.ru/files/2018/12/2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7" y="153812"/>
            <a:ext cx="5893653" cy="442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1115" y="4725144"/>
            <a:ext cx="7263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много молилась и постилась, служила больным и бедным, помогала Церкви в её благотворительной деятельности. В те времена в стране шли гонения на христиан. Среди прочих верующих была схвачена и Татьяна. Она была подвергнута жестоким пыткам. Среди мучений она только молилась, чтобы Бог просветил её мучителей, и Господь услышал её молитву.</a:t>
            </a:r>
          </a:p>
        </p:txBody>
      </p:sp>
    </p:spTree>
    <p:extLst>
      <p:ext uri="{BB962C8B-B14F-4D97-AF65-F5344CB8AC3E}">
        <p14:creationId xmlns:p14="http://schemas.microsoft.com/office/powerpoint/2010/main" val="29782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vyatskaya-eparhia.ru/upload/iblock/be9/be94742f54e5663fe8f2f01dfd9a6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2598094"/>
            <a:ext cx="4608512" cy="366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hranitel.club/wp-content/uploads/img5ca5ada8a17cc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98095"/>
            <a:ext cx="2680023" cy="366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804" y="188640"/>
            <a:ext cx="7722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арену цирка, где находилась Татьяна, выпустили голодного льва, но он не причинил ей никакого вреда. Он стал ласкаться к ней.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мучители приговорили Татьяну на казнь мечом. Вместе с Татьяной казнили и 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отца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НАРОДНЫЙ КАЛЕНДАРЬ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15031" y="7228732"/>
            <a:ext cx="1661822" cy="50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4" name="Picture 4" descr="https://avatars.mds.yandex.net/get-pdb/1598525/58c79c9b-fec5-4eec-a09f-e2e054abe53c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95842"/>
            <a:ext cx="3528392" cy="22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2" y="1395841"/>
            <a:ext cx="3524276" cy="2336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00506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 этот день имел название - БАБИЙ КУТ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6807" y="40050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751983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этого на Татьянин день “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большуха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(старшая хозяйка в семье) пекла каравай, символизирующий солнце. Она же доставала его из печи и, дав хлебу остыть, делила между членами семьи. Каждому должен был достаться хотя бы кусочек.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743016"/>
            <a:ext cx="3253823" cy="365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743015"/>
            <a:ext cx="4867129" cy="365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8707" y="692696"/>
            <a:ext cx="653248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СТАРИННЫЙ ОБЫЧАЙ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733256"/>
            <a:ext cx="3253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этот день нужно было сходить на реку за водой и выбить пыль из половиков.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661248"/>
            <a:ext cx="4867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Татьянин день у стариков и ребятишек был обычай. Выходили они на самое высокое место в округе и грелись на солнышке, загадывали свои желания. Говорили, что в этот день солнце особый свет на землю посылает.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ПРИМЕТЫ ТАТЬЯНИНОГО ДНЯ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4" y="1007483"/>
            <a:ext cx="3187437" cy="2265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14177"/>
            <a:ext cx="3478207" cy="2259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684" y="336327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встало рано- птицы прилетят рано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3429000"/>
            <a:ext cx="3478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– лето дождливое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4" y="4099654"/>
            <a:ext cx="1718164" cy="2460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9084" y="4570031"/>
            <a:ext cx="155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закат-  к сильному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ветру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21" y="3923700"/>
            <a:ext cx="3478207" cy="26086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80312" y="477697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 и солнце -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хорошему лету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4221088"/>
            <a:ext cx="51125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12 января по старому стилю (по новому - 25), в день именин любимой матушки Татьяны Петровны, граф Иван Иванович послал на подпись императрице Елизавете Петровне проект о создании в Москве первого российского университета.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этот день 25 января 1755 года императрицей Елизаветой Петровной был подписан указ об открытии Московского университета.</a:t>
            </a:r>
          </a:p>
          <a:p>
            <a:endParaRPr lang="ru-RU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49" y="3408917"/>
            <a:ext cx="28745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9284" y="209144"/>
            <a:ext cx="5038128" cy="377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33843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ещё, день 25 января считается днем необычным – студенческим праздником.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была особая веха в русской истории. К свершению этого события много сил приложили выдающийся российский ученый Михаил Васильевич Ломоносов, который разработал проект и его друг, и покровитель, один из самых просвещенных людей XVIII столетия – граф Иван Иванович Шувалов.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556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Annabelle</vt:lpstr>
      <vt:lpstr>Arabic Typesetting</vt:lpstr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Босс</cp:lastModifiedBy>
  <cp:revision>152</cp:revision>
  <dcterms:created xsi:type="dcterms:W3CDTF">2018-07-08T13:30:05Z</dcterms:created>
  <dcterms:modified xsi:type="dcterms:W3CDTF">2020-01-21T11:52:30Z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4685354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